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64" r:id="rId12"/>
    <p:sldId id="265" r:id="rId13"/>
    <p:sldId id="266" r:id="rId14"/>
    <p:sldId id="273" r:id="rId15"/>
    <p:sldId id="267" r:id="rId16"/>
    <p:sldId id="268" r:id="rId17"/>
    <p:sldId id="269" r:id="rId18"/>
    <p:sldId id="270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10"/>
      </p:cViewPr>
      <p:guideLst/>
    </p:cSldViewPr>
  </p:slideViewPr>
  <p:notesTextViewPr>
    <p:cViewPr>
      <p:scale>
        <a:sx n="1" d="1"/>
        <a:sy n="1" d="1"/>
      </p:scale>
      <p:origin x="0" y="-3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C3A7E-7EA9-4494-8B09-E2A4ABCCFFF6}" type="datetimeFigureOut">
              <a:rPr lang="ru-RU" smtClean="0"/>
              <a:t>пт 13.11.20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02F14-AEA2-4EDE-B571-ED5319AA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7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Презентация для детей подготовительной группы № 6 к занятию по окружающему миру «Простые и ценные камни в природе» «Мир камней». </a:t>
            </a:r>
            <a:r>
              <a:rPr lang="ru-RU" sz="1200" dirty="0" smtClean="0"/>
              <a:t>Выполнила: Воспитатель МАДОУ Д/С№1 </a:t>
            </a:r>
            <a:r>
              <a:rPr lang="ru-RU" sz="1200" dirty="0" err="1" smtClean="0"/>
              <a:t>Хайриева</a:t>
            </a:r>
            <a:r>
              <a:rPr lang="ru-RU" sz="1200" dirty="0" smtClean="0"/>
              <a:t> В.В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2F14-AEA2-4EDE-B571-ED5319AA367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78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200" b="1" dirty="0" smtClean="0"/>
              <a:t>Подземная и открытая разработка месторождений, горнорудные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2F14-AEA2-4EDE-B571-ED5319AA367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9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200" b="1" dirty="0" smtClean="0"/>
              <a:t>Склад камней самоцветов на производстве.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2F14-AEA2-4EDE-B571-ED5319AA367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1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современном мире камен нужен в строительстве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архитектуре и искусстве.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2F14-AEA2-4EDE-B571-ED5319AA367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31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/>
              <a:t>Какие ещё бывают камни?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2F14-AEA2-4EDE-B571-ED5319AA367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19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Камни из которых делают украшения Коралл Янтарь Малахит Жемчуг Опал Горный хрусталь Бирюза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2F14-AEA2-4EDE-B571-ED5319AA367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17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Драгоценные камни Алмаз Сапфир Рубин Изумруд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2F14-AEA2-4EDE-B571-ED5319AA367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89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99CC"/>
                </a:solidFill>
              </a:rPr>
              <a:t>Кто их обрабатывает? Ювелиры.</a:t>
            </a:r>
            <a:r>
              <a:rPr lang="ru-RU" altLang="ru-RU" baseline="0" dirty="0" smtClean="0">
                <a:solidFill>
                  <a:srgbClr val="0099CC"/>
                </a:solidFill>
              </a:rPr>
              <a:t> Они</a:t>
            </a:r>
            <a:r>
              <a:rPr lang="ru-RU" altLang="ru-RU" sz="1200" b="1" dirty="0" smtClean="0">
                <a:solidFill>
                  <a:srgbClr val="00B0F0"/>
                </a:solidFill>
              </a:rPr>
              <a:t> умеют правильно обработать камень, так чтобы они засверкали разными цветами.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2F14-AEA2-4EDE-B571-ED5319AA367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74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драгоценных камней ювелиры делают бусы, браслеты, кулоны.  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2F14-AEA2-4EDE-B571-ED5319AA367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65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так же живут в сказках,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мифах,</a:t>
            </a:r>
            <a:r>
              <a:rPr lang="ru-RU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поговорках</a:t>
            </a:r>
            <a:r>
              <a:rPr lang="ru-R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пословицах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грызем гранит науки и это лучшее лекарство от скуки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 педагоги многому учат, известно, что вода камень точит.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пришли сюда победить, чтоб камень за пазухой нам не носить.</a:t>
            </a:r>
          </a:p>
          <a:p>
            <a:r>
              <a:rPr lang="ru-RU" sz="1200" dirty="0" smtClean="0"/>
              <a:t>Спасибо</a:t>
            </a:r>
            <a:r>
              <a:rPr lang="ru-RU" sz="1200" baseline="0" dirty="0" smtClean="0"/>
              <a:t> за внимание!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2F14-AEA2-4EDE-B571-ED5319AA367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4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 камней поразительно разнообразен и многолик.</a:t>
            </a:r>
            <a:r>
              <a:rPr lang="ru-RU" dirty="0" smtClean="0"/>
              <a:t> Посмотрите, как много я собрала для</a:t>
            </a:r>
          </a:p>
          <a:p>
            <a:r>
              <a:rPr lang="ru-RU" dirty="0" smtClean="0"/>
              <a:t>вас камней.</a:t>
            </a:r>
          </a:p>
          <a:p>
            <a:r>
              <a:rPr lang="ru-RU" dirty="0" smtClean="0"/>
              <a:t>Как вы думаете, откуда они взялись?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2F14-AEA2-4EDE-B571-ED5319AA36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64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Камень с незапамятных времён прочно вошёл в жизнь человека. Много тысяч лет назад камень использовался как орудие труда. Острыми камнями люди расчленяли туши убитых зверей.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2F14-AEA2-4EDE-B571-ED5319AA367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36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Шли годы. Человек все больше и больше познавал природу. Научился использовать полезные свойства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Камни – дети самой Земли. Наша планета, сложенная, построенная в основном из твёрдых пород, дарит нам, то пёстрый кусок гранита, то жёлто-коричневый камень, то чёрную прозрачную пластинку слюды… Держите. Любуйтесь. Каждый камень по своему красив. Каждый интересен.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2F14-AEA2-4EDE-B571-ED5319AA36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05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История возникновения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берет свое начала из глубины земли, там где раскаленная магма. Магма через трещины земли и вулканы извергается на поверхность, Охлаждаясь лава образует на поверхности твердую оболочку Земли, которую геологи называют земной корой.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Известно, что земная кора состоит из горных пород. Мы их воспринимаем как горы. Очень часто в быту мы называем горную породу „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камнем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2F14-AEA2-4EDE-B571-ED5319AA36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79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горным породам относятся минералы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кристаллы.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2F14-AEA2-4EDE-B571-ED5319AA36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3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у каждого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есть свои особенности.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2F14-AEA2-4EDE-B571-ED5319AA367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08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различаются по цвету, форме, размеру, весу, характеру поверхности и даже температуре.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2F14-AEA2-4EDE-B571-ED5319AA367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809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Изучением камней, или как их ещё называют горные породы и минералы, занимается наука геология. Люди, которые их изучают – геологи.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2F14-AEA2-4EDE-B571-ED5319AA367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5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6E1-5A29-4AE7-8ECA-AAB632F00124}" type="datetimeFigureOut">
              <a:rPr lang="ru-RU" smtClean="0"/>
              <a:t>пт 13.11.20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F22F-5BF5-4309-9B40-84E2064CE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8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6E1-5A29-4AE7-8ECA-AAB632F00124}" type="datetimeFigureOut">
              <a:rPr lang="ru-RU" smtClean="0"/>
              <a:t>пт 13.11.20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F22F-5BF5-4309-9B40-84E2064CE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6E1-5A29-4AE7-8ECA-AAB632F00124}" type="datetimeFigureOut">
              <a:rPr lang="ru-RU" smtClean="0"/>
              <a:t>пт 13.11.20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F22F-5BF5-4309-9B40-84E2064CE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9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6E1-5A29-4AE7-8ECA-AAB632F00124}" type="datetimeFigureOut">
              <a:rPr lang="ru-RU" smtClean="0"/>
              <a:t>пт 13.11.20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F22F-5BF5-4309-9B40-84E2064CE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52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6E1-5A29-4AE7-8ECA-AAB632F00124}" type="datetimeFigureOut">
              <a:rPr lang="ru-RU" smtClean="0"/>
              <a:t>пт 13.11.20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F22F-5BF5-4309-9B40-84E2064CE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4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6E1-5A29-4AE7-8ECA-AAB632F00124}" type="datetimeFigureOut">
              <a:rPr lang="ru-RU" smtClean="0"/>
              <a:t>пт 13.11.20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F22F-5BF5-4309-9B40-84E2064CE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4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6E1-5A29-4AE7-8ECA-AAB632F00124}" type="datetimeFigureOut">
              <a:rPr lang="ru-RU" smtClean="0"/>
              <a:t>пт 13.11.20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F22F-5BF5-4309-9B40-84E2064CE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6E1-5A29-4AE7-8ECA-AAB632F00124}" type="datetimeFigureOut">
              <a:rPr lang="ru-RU" smtClean="0"/>
              <a:t>пт 13.11.20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F22F-5BF5-4309-9B40-84E2064CE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6E1-5A29-4AE7-8ECA-AAB632F00124}" type="datetimeFigureOut">
              <a:rPr lang="ru-RU" smtClean="0"/>
              <a:t>пт 13.11.20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F22F-5BF5-4309-9B40-84E2064CE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66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6E1-5A29-4AE7-8ECA-AAB632F00124}" type="datetimeFigureOut">
              <a:rPr lang="ru-RU" smtClean="0"/>
              <a:t>пт 13.11.20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F22F-5BF5-4309-9B40-84E2064CE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6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6E1-5A29-4AE7-8ECA-AAB632F00124}" type="datetimeFigureOut">
              <a:rPr lang="ru-RU" smtClean="0"/>
              <a:t>пт 13.11.20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F22F-5BF5-4309-9B40-84E2064CE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15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A16E1-5A29-4AE7-8ECA-AAB632F00124}" type="datetimeFigureOut">
              <a:rPr lang="ru-RU" smtClean="0"/>
              <a:t>пт 13.11.20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7F22F-5BF5-4309-9B40-84E2064CE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8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4450" y="156409"/>
            <a:ext cx="935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Презентация для детей подготовительной группы № 6 к занятию по окружающему миру «Простые и ценные камни в природе»</a:t>
            </a:r>
            <a:endParaRPr lang="ru-RU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1799" y="1897822"/>
            <a:ext cx="10239375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«Мир камней»</a:t>
            </a:r>
            <a:endParaRPr lang="ru-RU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80702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Выполнила: Воспитатель МАДОУ Д/С№1 </a:t>
            </a:r>
            <a:r>
              <a:rPr lang="ru-RU" sz="2800" dirty="0" err="1" smtClean="0"/>
              <a:t>Хайриева</a:t>
            </a:r>
            <a:r>
              <a:rPr lang="ru-RU" sz="2800" dirty="0" smtClean="0"/>
              <a:t> В.В.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79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730"/>
            <a:ext cx="12192000" cy="695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podzemnaya-razrabotka-mestorozhden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13860"/>
            <a:ext cx="4513018" cy="329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gornoe-de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44" y="144463"/>
            <a:ext cx="28575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gornorudnye-rabo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274" y="299183"/>
            <a:ext cx="3760305" cy="253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mehanizaciya-gornyh-rab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8" y="2559278"/>
            <a:ext cx="2657474" cy="37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otkrytaya-razrabotka-mestorozhdeni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983" y="2962935"/>
            <a:ext cx="3667491" cy="371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3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how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8" y="193430"/>
            <a:ext cx="10656276" cy="62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8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8"/>
            <a:ext cx="12633959" cy="685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8" y="333803"/>
            <a:ext cx="4448093" cy="33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55" y="2990422"/>
            <a:ext cx="4427538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07408"/>
            <a:ext cx="3028950" cy="4543425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7341" y="3669873"/>
            <a:ext cx="4475163" cy="29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2220"/>
            <a:ext cx="12633959" cy="737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06" y="-181829"/>
            <a:ext cx="42672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8412" y="0"/>
            <a:ext cx="4646612" cy="3197225"/>
          </a:xfrm>
          <a:prstGeom prst="rect">
            <a:avLst/>
          </a:prstGeo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12" y="3615287"/>
            <a:ext cx="41910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141677" y="3509963"/>
            <a:ext cx="3774428" cy="31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2220"/>
            <a:ext cx="12633959" cy="737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" y="382680"/>
            <a:ext cx="2736000" cy="2929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056900" y="0"/>
            <a:ext cx="3700079" cy="309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491292" y="0"/>
            <a:ext cx="2951999" cy="614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509646" y="3509963"/>
            <a:ext cx="2736000" cy="30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9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07"/>
            <a:ext cx="12192000" cy="683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959" y="31719"/>
            <a:ext cx="9203887" cy="5226081"/>
          </a:xfrm>
          <a:prstGeom prst="rect">
            <a:avLst/>
          </a:prstGeom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39" y="3553436"/>
            <a:ext cx="6536226" cy="282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01181" cy="730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05.infourok.ru/uploads/ex/06cd/0004257c-d0f27c17/img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98" y="333961"/>
            <a:ext cx="7835417" cy="6638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7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5176"/>
            <a:ext cx="12633960" cy="75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ds05.infourok.ru/uploads/ex/06cd/0004257c-d0f27c17/im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48" y="-416225"/>
            <a:ext cx="6346464" cy="704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" y="12189"/>
            <a:ext cx="12184589" cy="683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76" y="75907"/>
            <a:ext cx="5637118" cy="317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06" y="585521"/>
            <a:ext cx="4674106" cy="309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6" y="3680169"/>
            <a:ext cx="4417734" cy="28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1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72"/>
            <a:ext cx="12633960" cy="69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27" y="176335"/>
            <a:ext cx="2549525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04" y="436637"/>
            <a:ext cx="396557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277935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8" y="3202233"/>
            <a:ext cx="4270375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23" y="2860187"/>
            <a:ext cx="51943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16423" y="-50291"/>
            <a:ext cx="87485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dirty="0"/>
              <a:t>Украшения из драгоценных камней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7473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36" y="-88428"/>
            <a:ext cx="12290236" cy="694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29" y="94407"/>
            <a:ext cx="7565599" cy="425564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26" y="1174784"/>
            <a:ext cx="7009749" cy="525193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57" y="265987"/>
            <a:ext cx="3920467" cy="302529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524" y="2890417"/>
            <a:ext cx="5020688" cy="376551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9185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72"/>
            <a:ext cx="12633960" cy="69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16423" y="-50291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19380" y="1585108"/>
            <a:ext cx="6595200" cy="49114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443173" y="275506"/>
            <a:ext cx="8403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73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3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мень с незапамятных времён прочно вошёл в жизнь челове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17358" r="10081" b="1614"/>
          <a:stretch/>
        </p:blipFill>
        <p:spPr bwMode="auto">
          <a:xfrm>
            <a:off x="6255450" y="398249"/>
            <a:ext cx="5818884" cy="50985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ного тысяч лет назад камень использовался как орудие труда. Острыми камнями люди расчленяли туши убитых зверей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t="23608" r="-1154" b="-384"/>
          <a:stretch/>
        </p:blipFill>
        <p:spPr bwMode="auto">
          <a:xfrm>
            <a:off x="482270" y="2789253"/>
            <a:ext cx="6126179" cy="406223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664" y="0"/>
            <a:ext cx="1234266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076448" y="3509963"/>
            <a:ext cx="3659235" cy="274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671842" y="173109"/>
            <a:ext cx="3528000" cy="367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27804" y="456869"/>
            <a:ext cx="4172420" cy="314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386511" y="3902226"/>
            <a:ext cx="3418977" cy="2299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4493" y="563680"/>
            <a:ext cx="3711629" cy="278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599440" y="1072826"/>
            <a:ext cx="7367262" cy="55247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110682" y="3712098"/>
            <a:ext cx="5050487" cy="29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77" y="-1"/>
            <a:ext cx="12260977" cy="68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6414" y="-281088"/>
            <a:ext cx="11854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/>
              <a:t>Горные породы</a:t>
            </a:r>
            <a:endParaRPr lang="ru-RU" sz="7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498" y="1051375"/>
            <a:ext cx="3444919" cy="23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 flipH="1">
            <a:off x="1135964" y="2549769"/>
            <a:ext cx="2926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273571" y="790301"/>
            <a:ext cx="3871246" cy="22917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542274" y="884316"/>
            <a:ext cx="3449423" cy="2488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150225" y="3076767"/>
            <a:ext cx="2927903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Мрамор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273571" y="3121395"/>
            <a:ext cx="3822123" cy="21687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9949749" y="2749954"/>
            <a:ext cx="197073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Гранит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-68977" y="4110475"/>
            <a:ext cx="3649870" cy="2620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3580893" y="4181031"/>
            <a:ext cx="3641235" cy="234195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492102" y="5913570"/>
            <a:ext cx="283836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Базальт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1031" y="307013"/>
            <a:ext cx="39324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/>
              <a:t>минералы</a:t>
            </a:r>
            <a:endParaRPr lang="ru-RU" sz="6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115414" y="212102"/>
            <a:ext cx="3673019" cy="273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702879" y="41931"/>
            <a:ext cx="3289031" cy="38550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89165" y="2971799"/>
            <a:ext cx="3508999" cy="35089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122702" y="3658990"/>
            <a:ext cx="3310720" cy="28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78894" y="272534"/>
            <a:ext cx="35637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 smtClean="0"/>
              <a:t>кристалы</a:t>
            </a:r>
            <a:endParaRPr lang="ru-RU" sz="6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9891" y="3602038"/>
            <a:ext cx="3485905" cy="22436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715492" y="1380530"/>
            <a:ext cx="4276095" cy="32069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467158" y="3769320"/>
            <a:ext cx="3461027" cy="2662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288075" y="5452785"/>
            <a:ext cx="209256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Рубины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0745" y="4003492"/>
            <a:ext cx="160046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Алмазы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6546" y="6125205"/>
            <a:ext cx="188290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Изумруды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geomix.ru/blog/wp-content/uploads/2019/06/poleznye-iskopaemye-moskovskoj-oblast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Изучением камней, или как их ещё называют горные породы и минералы, занимается наука геология. Люди, которые их изучают – геологи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19140" r="3899"/>
          <a:stretch/>
        </p:blipFill>
        <p:spPr bwMode="auto">
          <a:xfrm>
            <a:off x="1524000" y="190598"/>
            <a:ext cx="9796712" cy="64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292</Words>
  <Application>Microsoft Office PowerPoint</Application>
  <PresentationFormat>Широкоэкранный</PresentationFormat>
  <Paragraphs>57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28</cp:revision>
  <dcterms:created xsi:type="dcterms:W3CDTF">2020-11-11T07:40:06Z</dcterms:created>
  <dcterms:modified xsi:type="dcterms:W3CDTF">2020-11-13T06:48:30Z</dcterms:modified>
</cp:coreProperties>
</file>